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_rels/presentation.xml.rels" ContentType="application/vnd.openxmlformats-package.relationships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_rels/slideLayout2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20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2.xml" ContentType="application/vnd.openxmlformats-officedocument.presentationml.slideLayout+xml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media/image7.png" ContentType="image/png"/>
  <Override PartName="/ppt/media/image8.png" ContentType="image/png"/>
  <Override PartName="/ppt/slides/slide1.xml" ContentType="application/vnd.openxmlformats-officedocument.presentationml.slide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</p:sldIdLst>
  <p:sldSz cx="10080625" cy="7559675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 fontScale="88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 fontScale="88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 fontScale="88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 fontScale="88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 type="body"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 fontScale="88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 type="body"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 fontScale="88000"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72" name="PlaceHolder 5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 fontScale="88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 fontScale="88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76" name="PlaceHolder 4"/>
          <p:cNvSpPr>
            <a:spLocks noGrp="1"/>
          </p:cNvSpPr>
          <p:nvPr>
            <p:ph type="body"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 fontScale="88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77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 fontScale="88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78" name="PlaceHolder 6"/>
          <p:cNvSpPr>
            <a:spLocks noGrp="1"/>
          </p:cNvSpPr>
          <p:nvPr>
            <p:ph type="body"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 fontScale="88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79" name="PlaceHolder 7"/>
          <p:cNvSpPr>
            <a:spLocks noGrp="1"/>
          </p:cNvSpPr>
          <p:nvPr>
            <p:ph type="body"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 fontScale="88000"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c3e5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0" y="0"/>
            <a:ext cx="10078200" cy="5038200"/>
          </a:xfrm>
          <a:prstGeom prst="rect">
            <a:avLst/>
          </a:prstGeom>
          <a:solidFill>
            <a:srgbClr val="1abc9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" name="PlaceHolder 2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ru-RU" sz="4400" spc="-1" strike="noStrike">
                <a:latin typeface="Arial"/>
              </a:rPr>
              <a:t>Для </a:t>
            </a:r>
            <a:r>
              <a:rPr b="0" lang="ru-RU" sz="4400" spc="-1" strike="noStrike">
                <a:latin typeface="Arial"/>
              </a:rPr>
              <a:t>правки </a:t>
            </a:r>
            <a:r>
              <a:rPr b="0" lang="ru-RU" sz="4400" spc="-1" strike="noStrike">
                <a:latin typeface="Arial"/>
              </a:rPr>
              <a:t>текста </a:t>
            </a:r>
            <a:r>
              <a:rPr b="0" lang="ru-RU" sz="4400" spc="-1" strike="noStrike">
                <a:latin typeface="Arial"/>
              </a:rPr>
              <a:t>заглав</a:t>
            </a:r>
            <a:r>
              <a:rPr b="0" lang="ru-RU" sz="4400" spc="-1" strike="noStrike">
                <a:latin typeface="Arial"/>
              </a:rPr>
              <a:t>ия </a:t>
            </a:r>
            <a:r>
              <a:rPr b="0" lang="ru-RU" sz="4400" spc="-1" strike="noStrike">
                <a:latin typeface="Arial"/>
              </a:rPr>
              <a:t>щёлкн</a:t>
            </a:r>
            <a:r>
              <a:rPr b="0" lang="ru-RU" sz="4400" spc="-1" strike="noStrike">
                <a:latin typeface="Arial"/>
              </a:rPr>
              <a:t>ите </a:t>
            </a:r>
            <a:r>
              <a:rPr b="0" lang="ru-RU" sz="4400" spc="-1" strike="noStrike">
                <a:latin typeface="Arial"/>
              </a:rPr>
              <a:t>мышью</a:t>
            </a:r>
            <a:endParaRPr b="0" lang="ru-RU" sz="4400" spc="-1" strike="noStrike"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latin typeface="Arial"/>
              </a:rPr>
              <a:t>Для правки структуры щёлкните мышью</a:t>
            </a:r>
            <a:endParaRPr b="0" lang="ru-RU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2800" spc="-1" strike="noStrike">
                <a:latin typeface="Arial"/>
              </a:rPr>
              <a:t>Второй уровень структуры</a:t>
            </a:r>
            <a:endParaRPr b="0" lang="ru-RU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latin typeface="Arial"/>
              </a:rPr>
              <a:t>Третий уровень структуры</a:t>
            </a:r>
            <a:endParaRPr b="0" lang="ru-RU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latin typeface="Arial"/>
              </a:rPr>
              <a:t>Четвёртый уровень структуры</a:t>
            </a:r>
            <a:endParaRPr b="0" lang="ru-RU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Пятый уровень структуры</a:t>
            </a:r>
            <a:endParaRPr b="0" lang="ru-RU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Шестой уровень структуры</a:t>
            </a:r>
            <a:endParaRPr b="0" lang="ru-RU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Седьмой уровень структуры</a:t>
            </a:r>
            <a:endParaRPr b="0" lang="ru-RU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CustomShape 1"/>
          <p:cNvSpPr/>
          <p:nvPr/>
        </p:nvSpPr>
        <p:spPr>
          <a:xfrm>
            <a:off x="0" y="7200000"/>
            <a:ext cx="10078200" cy="358200"/>
          </a:xfrm>
          <a:prstGeom prst="rect">
            <a:avLst/>
          </a:prstGeom>
          <a:solidFill>
            <a:srgbClr val="2c3e50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" name="CustomShape 2"/>
          <p:cNvSpPr/>
          <p:nvPr/>
        </p:nvSpPr>
        <p:spPr>
          <a:xfrm>
            <a:off x="0" y="0"/>
            <a:ext cx="10078200" cy="1618200"/>
          </a:xfrm>
          <a:prstGeom prst="rect">
            <a:avLst/>
          </a:prstGeom>
          <a:solidFill>
            <a:srgbClr val="2c3e50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1" name="CustomShape 3"/>
          <p:cNvSpPr/>
          <p:nvPr/>
        </p:nvSpPr>
        <p:spPr>
          <a:xfrm>
            <a:off x="9270000" y="6894000"/>
            <a:ext cx="538200" cy="538200"/>
          </a:xfrm>
          <a:prstGeom prst="ellipse">
            <a:avLst/>
          </a:prstGeom>
          <a:solidFill>
            <a:srgbClr val="1abc9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" name="PlaceHolder 4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ru-RU" sz="4400" spc="-1" strike="noStrike">
                <a:latin typeface="Arial"/>
              </a:rPr>
              <a:t>Для правки текста заглавия </a:t>
            </a:r>
            <a:r>
              <a:rPr b="0" lang="ru-RU" sz="4400" spc="-1" strike="noStrike">
                <a:latin typeface="Arial"/>
              </a:rPr>
              <a:t>щёлкните мышью</a:t>
            </a:r>
            <a:endParaRPr b="0" lang="ru-RU" sz="4400" spc="-1" strike="noStrike">
              <a:latin typeface="Arial"/>
            </a:endParaRPr>
          </a:p>
        </p:txBody>
      </p:sp>
      <p:sp>
        <p:nvSpPr>
          <p:cNvPr id="43" name="PlaceHolder 5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latin typeface="Arial"/>
              </a:rPr>
              <a:t>Для правки структуры щёлкните мышью</a:t>
            </a:r>
            <a:endParaRPr b="0" lang="ru-RU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800" spc="-1" strike="noStrike">
                <a:latin typeface="Arial"/>
              </a:rPr>
              <a:t>Второй уровень структуры</a:t>
            </a:r>
            <a:endParaRPr b="0" lang="ru-RU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latin typeface="Arial"/>
              </a:rPr>
              <a:t>Третий уровень структуры</a:t>
            </a:r>
            <a:endParaRPr b="0" lang="ru-RU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latin typeface="Arial"/>
              </a:rPr>
              <a:t>Четвёртый уровень структуры</a:t>
            </a:r>
            <a:endParaRPr b="0" lang="ru-RU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Пятый уровень структуры</a:t>
            </a:r>
            <a:endParaRPr b="0" lang="ru-RU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Шестой уровень структуры</a:t>
            </a:r>
            <a:endParaRPr b="0" lang="ru-RU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Седьмой уровень структуры</a:t>
            </a:r>
            <a:endParaRPr b="0" lang="ru-RU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CustomShape 1"/>
          <p:cNvSpPr/>
          <p:nvPr/>
        </p:nvSpPr>
        <p:spPr>
          <a:xfrm>
            <a:off x="360000" y="3780000"/>
            <a:ext cx="9358200" cy="956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 anchorCtr="1">
            <a:noAutofit/>
          </a:bodyPr>
          <a:p>
            <a:pPr algn="ctr">
              <a:lnSpc>
                <a:spcPct val="100000"/>
              </a:lnSpc>
            </a:pPr>
            <a:r>
              <a:rPr b="1" lang="ru-RU" sz="3600" spc="-1" strike="noStrike">
                <a:solidFill>
                  <a:srgbClr val="ffffff"/>
                </a:solidFill>
                <a:latin typeface="Noto Sans Black"/>
                <a:ea typeface="DejaVu Sans"/>
              </a:rPr>
              <a:t>Маршрутизация React</a:t>
            </a:r>
            <a:endParaRPr b="0" lang="ru-RU" sz="36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ru-RU" sz="3600" spc="-1" strike="noStrike">
                <a:solidFill>
                  <a:srgbClr val="ffffff"/>
                </a:solidFill>
                <a:latin typeface="Noto Sans Black"/>
                <a:ea typeface="DejaVu Sans"/>
              </a:rPr>
              <a:t>React router DOM</a:t>
            </a:r>
            <a:endParaRPr b="0" lang="ru-RU" sz="3600" spc="-1" strike="noStrike">
              <a:latin typeface="Arial"/>
            </a:endParaRPr>
          </a:p>
        </p:txBody>
      </p:sp>
      <p:sp>
        <p:nvSpPr>
          <p:cNvPr id="81" name="CustomShape 2"/>
          <p:cNvSpPr/>
          <p:nvPr/>
        </p:nvSpPr>
        <p:spPr>
          <a:xfrm>
            <a:off x="360000" y="5328000"/>
            <a:ext cx="9358200" cy="1978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ru-RU" sz="2200" spc="-1" strike="noStrike">
                <a:solidFill>
                  <a:srgbClr val="ffffff"/>
                </a:solidFill>
                <a:latin typeface="Arial"/>
                <a:ea typeface="DejaVu Sans"/>
              </a:rPr>
              <a:t>Учебная практика ПМ.08</a:t>
            </a:r>
            <a:endParaRPr b="0" lang="ru-RU" sz="2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ru-RU" sz="2200" spc="-1" strike="noStrike">
                <a:solidFill>
                  <a:srgbClr val="ffffff"/>
                </a:solidFill>
                <a:latin typeface="Arial"/>
                <a:ea typeface="DejaVu Sans"/>
              </a:rPr>
              <a:t>Разработка дизайна веб-приложений</a:t>
            </a:r>
            <a:endParaRPr b="0" lang="ru-RU" sz="2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ru-RU" sz="2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ru-RU" sz="2200" spc="-1" strike="noStrike">
                <a:solidFill>
                  <a:srgbClr val="ffffff"/>
                </a:solidFill>
                <a:latin typeface="Arial"/>
                <a:ea typeface="DejaVu Sans"/>
              </a:rPr>
              <a:t>Преподаватель: Л.В. Ильюшенков</a:t>
            </a:r>
            <a:endParaRPr b="0" lang="ru-RU" sz="2200" spc="-1" strike="noStrike">
              <a:latin typeface="Arial"/>
            </a:endParaRPr>
          </a:p>
        </p:txBody>
      </p:sp>
      <p:pic>
        <p:nvPicPr>
          <p:cNvPr id="82" name="" descr=""/>
          <p:cNvPicPr/>
          <p:nvPr/>
        </p:nvPicPr>
        <p:blipFill>
          <a:blip r:embed="rId1"/>
          <a:stretch/>
        </p:blipFill>
        <p:spPr>
          <a:xfrm>
            <a:off x="149760" y="144000"/>
            <a:ext cx="1432440" cy="14324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CustomShape 1"/>
          <p:cNvSpPr/>
          <p:nvPr/>
        </p:nvSpPr>
        <p:spPr>
          <a:xfrm>
            <a:off x="432000" y="1656000"/>
            <a:ext cx="9286200" cy="5038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>
              <a:lnSpc>
                <a:spcPct val="100000"/>
              </a:lnSpc>
              <a:spcAft>
                <a:spcPts val="1414"/>
              </a:spcAft>
            </a:pPr>
            <a:r>
              <a:rPr b="1" lang="ru-RU" sz="3200" spc="-1" strike="noStrike">
                <a:solidFill>
                  <a:srgbClr val="2c3e50"/>
                </a:solidFill>
                <a:latin typeface="FreeSans"/>
                <a:ea typeface="DejaVu Sans"/>
              </a:rPr>
              <a:t>React router</a:t>
            </a:r>
            <a:r>
              <a:rPr b="0" lang="ru-RU" sz="3200" spc="-1" strike="noStrike">
                <a:solidFill>
                  <a:srgbClr val="2c3e50"/>
                </a:solidFill>
                <a:latin typeface="FreeSans"/>
                <a:ea typeface="DejaVu Sans"/>
              </a:rPr>
              <a:t> — дает возможность беспрепятственно просматривать разные страницы или переходить с одной страницы на другую без перезагрузки браузера.</a:t>
            </a:r>
            <a:endParaRPr b="0" lang="ru-RU" sz="32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endParaRPr b="0" lang="ru-RU" sz="32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r>
              <a:rPr b="0" lang="ru-RU" sz="3200" spc="-1" strike="noStrike">
                <a:solidFill>
                  <a:srgbClr val="2c3e50"/>
                </a:solidFill>
                <a:latin typeface="FreeSans"/>
                <a:ea typeface="DejaVu Sans"/>
              </a:rPr>
              <a:t>Для установки библиотеки наберите в терминале:</a:t>
            </a:r>
            <a:endParaRPr b="0" lang="ru-RU" sz="32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endParaRPr b="0" lang="ru-RU" sz="32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r>
              <a:rPr b="1" lang="ru-RU" sz="3200" spc="-1" strike="noStrike">
                <a:solidFill>
                  <a:srgbClr val="2c3e50"/>
                </a:solidFill>
                <a:latin typeface="FreeSans"/>
                <a:ea typeface="DejaVu Sans"/>
              </a:rPr>
              <a:t>npm install react-router-dom</a:t>
            </a:r>
            <a:endParaRPr b="0" lang="ru-RU" sz="32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endParaRPr b="0" lang="ru-RU" sz="32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endParaRPr b="0" lang="ru-RU" sz="32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endParaRPr b="0" lang="ru-RU" sz="32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endParaRPr b="0" lang="ru-RU" sz="32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endParaRPr b="0" lang="ru-RU" sz="3200" spc="-1" strike="noStrike">
              <a:latin typeface="Arial"/>
            </a:endParaRPr>
          </a:p>
        </p:txBody>
      </p:sp>
      <p:pic>
        <p:nvPicPr>
          <p:cNvPr id="84" name="" descr=""/>
          <p:cNvPicPr/>
          <p:nvPr/>
        </p:nvPicPr>
        <p:blipFill>
          <a:blip r:embed="rId1"/>
          <a:stretch/>
        </p:blipFill>
        <p:spPr>
          <a:xfrm>
            <a:off x="216000" y="247320"/>
            <a:ext cx="1906200" cy="1190880"/>
          </a:xfrm>
          <a:prstGeom prst="rect">
            <a:avLst/>
          </a:prstGeom>
          <a:ln>
            <a:noFill/>
          </a:ln>
        </p:spPr>
      </p:pic>
      <p:sp>
        <p:nvSpPr>
          <p:cNvPr id="85" name="CustomShape 2"/>
          <p:cNvSpPr/>
          <p:nvPr/>
        </p:nvSpPr>
        <p:spPr>
          <a:xfrm>
            <a:off x="360000" y="301320"/>
            <a:ext cx="9358200" cy="956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r">
              <a:lnSpc>
                <a:spcPct val="100000"/>
              </a:lnSpc>
            </a:pPr>
            <a:r>
              <a:rPr b="1" lang="ru-RU" sz="3600" spc="-1" strike="noStrike">
                <a:solidFill>
                  <a:srgbClr val="ffffff"/>
                </a:solidFill>
                <a:latin typeface="Noto Sans Black"/>
                <a:ea typeface="DejaVu Sans"/>
              </a:rPr>
              <a:t>Установка react router dom</a:t>
            </a:r>
            <a:endParaRPr b="0" lang="ru-RU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CustomShape 1"/>
          <p:cNvSpPr/>
          <p:nvPr/>
        </p:nvSpPr>
        <p:spPr>
          <a:xfrm>
            <a:off x="576000" y="1656000"/>
            <a:ext cx="9142200" cy="5038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 fontScale="13000"/>
          </a:bodyPr>
          <a:p>
            <a:pPr marL="432000" indent="-322200">
              <a:lnSpc>
                <a:spcPct val="100000"/>
              </a:lnSpc>
              <a:spcAft>
                <a:spcPts val="1414"/>
              </a:spcAft>
              <a:buClr>
                <a:srgbClr val="2c3e50"/>
              </a:buClr>
              <a:buSzPct val="45000"/>
              <a:buFont typeface="Wingdings" charset="2"/>
              <a:buChar char=""/>
            </a:pPr>
            <a:r>
              <a:rPr b="1" lang="ru-RU" sz="880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О</a:t>
            </a:r>
            <a:r>
              <a:rPr b="1" lang="ru-RU" sz="880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т</a:t>
            </a:r>
            <a:r>
              <a:rPr b="1" lang="ru-RU" sz="880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р</a:t>
            </a:r>
            <a:r>
              <a:rPr b="1" lang="ru-RU" sz="880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е</a:t>
            </a:r>
            <a:r>
              <a:rPr b="1" lang="ru-RU" sz="880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д</a:t>
            </a:r>
            <a:r>
              <a:rPr b="1" lang="ru-RU" sz="880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а</a:t>
            </a:r>
            <a:r>
              <a:rPr b="1" lang="ru-RU" sz="880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к</a:t>
            </a:r>
            <a:r>
              <a:rPr b="1" lang="ru-RU" sz="880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т</a:t>
            </a:r>
            <a:r>
              <a:rPr b="1" lang="ru-RU" sz="880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и</a:t>
            </a:r>
            <a:r>
              <a:rPr b="1" lang="ru-RU" sz="880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р</a:t>
            </a:r>
            <a:r>
              <a:rPr b="1" lang="ru-RU" sz="880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у</a:t>
            </a:r>
            <a:r>
              <a:rPr b="1" lang="ru-RU" sz="880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й</a:t>
            </a:r>
            <a:r>
              <a:rPr b="1" lang="ru-RU" sz="880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т</a:t>
            </a:r>
            <a:r>
              <a:rPr b="1" lang="ru-RU" sz="880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е</a:t>
            </a:r>
            <a:r>
              <a:rPr b="1" lang="ru-RU" sz="880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 </a:t>
            </a:r>
            <a:r>
              <a:rPr b="1" lang="ru-RU" sz="880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ф</a:t>
            </a:r>
            <a:r>
              <a:rPr b="1" lang="ru-RU" sz="880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а</a:t>
            </a:r>
            <a:r>
              <a:rPr b="1" lang="ru-RU" sz="880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й</a:t>
            </a:r>
            <a:r>
              <a:rPr b="1" lang="ru-RU" sz="880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л</a:t>
            </a:r>
            <a:r>
              <a:rPr b="1" lang="ru-RU" sz="880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 </a:t>
            </a:r>
            <a:r>
              <a:rPr b="1" lang="ru-RU" sz="880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i</a:t>
            </a:r>
            <a:r>
              <a:rPr b="1" lang="ru-RU" sz="880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n</a:t>
            </a:r>
            <a:r>
              <a:rPr b="1" lang="ru-RU" sz="880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d</a:t>
            </a:r>
            <a:r>
              <a:rPr b="1" lang="ru-RU" sz="880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e</a:t>
            </a:r>
            <a:r>
              <a:rPr b="1" lang="ru-RU" sz="880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x</a:t>
            </a:r>
            <a:r>
              <a:rPr b="1" lang="ru-RU" sz="880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.</a:t>
            </a:r>
            <a:r>
              <a:rPr b="1" lang="ru-RU" sz="880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j</a:t>
            </a:r>
            <a:r>
              <a:rPr b="1" lang="ru-RU" sz="880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s</a:t>
            </a:r>
            <a:endParaRPr b="0" lang="ru-RU" sz="8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endParaRPr b="0" lang="ru-RU" sz="8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r>
              <a:rPr b="0" lang="ru-RU" sz="440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i</a:t>
            </a:r>
            <a:r>
              <a:rPr b="0" lang="ru-RU" sz="440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m</a:t>
            </a:r>
            <a:r>
              <a:rPr b="0" lang="ru-RU" sz="440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p</a:t>
            </a:r>
            <a:r>
              <a:rPr b="0" lang="ru-RU" sz="440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o</a:t>
            </a:r>
            <a:r>
              <a:rPr b="0" lang="ru-RU" sz="440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r</a:t>
            </a:r>
            <a:r>
              <a:rPr b="0" lang="ru-RU" sz="440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t</a:t>
            </a:r>
            <a:r>
              <a:rPr b="0" lang="ru-RU" sz="440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 </a:t>
            </a:r>
            <a:r>
              <a:rPr b="0" lang="ru-RU" sz="440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R</a:t>
            </a:r>
            <a:r>
              <a:rPr b="0" lang="ru-RU" sz="440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e</a:t>
            </a:r>
            <a:r>
              <a:rPr b="0" lang="ru-RU" sz="440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a</a:t>
            </a:r>
            <a:r>
              <a:rPr b="0" lang="ru-RU" sz="440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c</a:t>
            </a:r>
            <a:r>
              <a:rPr b="0" lang="ru-RU" sz="440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t</a:t>
            </a:r>
            <a:r>
              <a:rPr b="0" lang="ru-RU" sz="440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 </a:t>
            </a:r>
            <a:r>
              <a:rPr b="0" lang="ru-RU" sz="440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f</a:t>
            </a:r>
            <a:r>
              <a:rPr b="0" lang="ru-RU" sz="440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r</a:t>
            </a:r>
            <a:r>
              <a:rPr b="0" lang="ru-RU" sz="440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o</a:t>
            </a:r>
            <a:r>
              <a:rPr b="0" lang="ru-RU" sz="440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m</a:t>
            </a:r>
            <a:r>
              <a:rPr b="0" lang="ru-RU" sz="440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 </a:t>
            </a:r>
            <a:r>
              <a:rPr b="0" lang="ru-RU" sz="440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'</a:t>
            </a:r>
            <a:r>
              <a:rPr b="0" lang="ru-RU" sz="440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r</a:t>
            </a:r>
            <a:r>
              <a:rPr b="0" lang="ru-RU" sz="440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e</a:t>
            </a:r>
            <a:r>
              <a:rPr b="0" lang="ru-RU" sz="440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a</a:t>
            </a:r>
            <a:r>
              <a:rPr b="0" lang="ru-RU" sz="440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c</a:t>
            </a:r>
            <a:r>
              <a:rPr b="0" lang="ru-RU" sz="440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t</a:t>
            </a:r>
            <a:r>
              <a:rPr b="0" lang="ru-RU" sz="440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'</a:t>
            </a:r>
            <a:r>
              <a:rPr b="0" lang="ru-RU" sz="440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;</a:t>
            </a:r>
            <a:endParaRPr b="0" lang="ru-RU" sz="44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r>
              <a:rPr b="0" lang="ru-RU" sz="440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i</a:t>
            </a:r>
            <a:r>
              <a:rPr b="0" lang="ru-RU" sz="440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m</a:t>
            </a:r>
            <a:r>
              <a:rPr b="0" lang="ru-RU" sz="440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p</a:t>
            </a:r>
            <a:r>
              <a:rPr b="0" lang="ru-RU" sz="440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o</a:t>
            </a:r>
            <a:r>
              <a:rPr b="0" lang="ru-RU" sz="440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r</a:t>
            </a:r>
            <a:r>
              <a:rPr b="0" lang="ru-RU" sz="440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t</a:t>
            </a:r>
            <a:r>
              <a:rPr b="0" lang="ru-RU" sz="440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 </a:t>
            </a:r>
            <a:r>
              <a:rPr b="0" lang="ru-RU" sz="440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R</a:t>
            </a:r>
            <a:r>
              <a:rPr b="0" lang="ru-RU" sz="440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e</a:t>
            </a:r>
            <a:r>
              <a:rPr b="0" lang="ru-RU" sz="440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a</a:t>
            </a:r>
            <a:r>
              <a:rPr b="0" lang="ru-RU" sz="440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c</a:t>
            </a:r>
            <a:r>
              <a:rPr b="0" lang="ru-RU" sz="440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t</a:t>
            </a:r>
            <a:r>
              <a:rPr b="0" lang="ru-RU" sz="440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D</a:t>
            </a:r>
            <a:r>
              <a:rPr b="0" lang="ru-RU" sz="440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O</a:t>
            </a:r>
            <a:r>
              <a:rPr b="0" lang="ru-RU" sz="440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M</a:t>
            </a:r>
            <a:r>
              <a:rPr b="0" lang="ru-RU" sz="440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 </a:t>
            </a:r>
            <a:r>
              <a:rPr b="0" lang="ru-RU" sz="440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f</a:t>
            </a:r>
            <a:r>
              <a:rPr b="0" lang="ru-RU" sz="440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r</a:t>
            </a:r>
            <a:r>
              <a:rPr b="0" lang="ru-RU" sz="440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o</a:t>
            </a:r>
            <a:r>
              <a:rPr b="0" lang="ru-RU" sz="440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m</a:t>
            </a:r>
            <a:r>
              <a:rPr b="0" lang="ru-RU" sz="440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 </a:t>
            </a:r>
            <a:r>
              <a:rPr b="0" lang="ru-RU" sz="440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'</a:t>
            </a:r>
            <a:r>
              <a:rPr b="0" lang="ru-RU" sz="440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r</a:t>
            </a:r>
            <a:r>
              <a:rPr b="0" lang="ru-RU" sz="440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e</a:t>
            </a:r>
            <a:r>
              <a:rPr b="0" lang="ru-RU" sz="440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a</a:t>
            </a:r>
            <a:r>
              <a:rPr b="0" lang="ru-RU" sz="440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c</a:t>
            </a:r>
            <a:r>
              <a:rPr b="0" lang="ru-RU" sz="440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t</a:t>
            </a:r>
            <a:r>
              <a:rPr b="0" lang="ru-RU" sz="440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-</a:t>
            </a:r>
            <a:r>
              <a:rPr b="0" lang="ru-RU" sz="440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d</a:t>
            </a:r>
            <a:r>
              <a:rPr b="0" lang="ru-RU" sz="440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o</a:t>
            </a:r>
            <a:r>
              <a:rPr b="0" lang="ru-RU" sz="440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m</a:t>
            </a:r>
            <a:r>
              <a:rPr b="0" lang="ru-RU" sz="440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/</a:t>
            </a:r>
            <a:r>
              <a:rPr b="0" lang="ru-RU" sz="440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c</a:t>
            </a:r>
            <a:r>
              <a:rPr b="0" lang="ru-RU" sz="440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l</a:t>
            </a:r>
            <a:r>
              <a:rPr b="0" lang="ru-RU" sz="440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i</a:t>
            </a:r>
            <a:r>
              <a:rPr b="0" lang="ru-RU" sz="440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e</a:t>
            </a:r>
            <a:r>
              <a:rPr b="0" lang="ru-RU" sz="440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n</a:t>
            </a:r>
            <a:r>
              <a:rPr b="0" lang="ru-RU" sz="440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t</a:t>
            </a:r>
            <a:r>
              <a:rPr b="0" lang="ru-RU" sz="440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'</a:t>
            </a:r>
            <a:r>
              <a:rPr b="0" lang="ru-RU" sz="440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;</a:t>
            </a:r>
            <a:endParaRPr b="0" lang="ru-RU" sz="44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endParaRPr b="0" lang="ru-RU" sz="44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r>
              <a:rPr b="0" lang="ru-RU" sz="440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i</a:t>
            </a:r>
            <a:r>
              <a:rPr b="0" lang="ru-RU" sz="440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m</a:t>
            </a:r>
            <a:r>
              <a:rPr b="0" lang="ru-RU" sz="440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p</a:t>
            </a:r>
            <a:r>
              <a:rPr b="0" lang="ru-RU" sz="440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o</a:t>
            </a:r>
            <a:r>
              <a:rPr b="0" lang="ru-RU" sz="440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r</a:t>
            </a:r>
            <a:r>
              <a:rPr b="0" lang="ru-RU" sz="440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t</a:t>
            </a:r>
            <a:r>
              <a:rPr b="0" lang="ru-RU" sz="440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 </a:t>
            </a:r>
            <a:r>
              <a:rPr b="0" lang="ru-RU" sz="440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A</a:t>
            </a:r>
            <a:r>
              <a:rPr b="0" lang="ru-RU" sz="440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p</a:t>
            </a:r>
            <a:r>
              <a:rPr b="0" lang="ru-RU" sz="440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p</a:t>
            </a:r>
            <a:r>
              <a:rPr b="0" lang="ru-RU" sz="440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 </a:t>
            </a:r>
            <a:r>
              <a:rPr b="0" lang="ru-RU" sz="440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f</a:t>
            </a:r>
            <a:r>
              <a:rPr b="0" lang="ru-RU" sz="440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r</a:t>
            </a:r>
            <a:r>
              <a:rPr b="0" lang="ru-RU" sz="440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o</a:t>
            </a:r>
            <a:r>
              <a:rPr b="0" lang="ru-RU" sz="440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m</a:t>
            </a:r>
            <a:r>
              <a:rPr b="0" lang="ru-RU" sz="440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 </a:t>
            </a:r>
            <a:r>
              <a:rPr b="0" lang="ru-RU" sz="440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'</a:t>
            </a:r>
            <a:r>
              <a:rPr b="0" lang="ru-RU" sz="440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.</a:t>
            </a:r>
            <a:r>
              <a:rPr b="0" lang="ru-RU" sz="440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/</a:t>
            </a:r>
            <a:r>
              <a:rPr b="0" lang="ru-RU" sz="440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A</a:t>
            </a:r>
            <a:r>
              <a:rPr b="0" lang="ru-RU" sz="440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p</a:t>
            </a:r>
            <a:r>
              <a:rPr b="0" lang="ru-RU" sz="440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p</a:t>
            </a:r>
            <a:r>
              <a:rPr b="0" lang="ru-RU" sz="440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'</a:t>
            </a:r>
            <a:r>
              <a:rPr b="0" lang="ru-RU" sz="440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;</a:t>
            </a:r>
            <a:endParaRPr b="0" lang="ru-RU" sz="44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r>
              <a:rPr b="0" lang="ru-RU" sz="440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i</a:t>
            </a:r>
            <a:r>
              <a:rPr b="0" lang="ru-RU" sz="440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m</a:t>
            </a:r>
            <a:r>
              <a:rPr b="0" lang="ru-RU" sz="440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p</a:t>
            </a:r>
            <a:r>
              <a:rPr b="0" lang="ru-RU" sz="440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o</a:t>
            </a:r>
            <a:r>
              <a:rPr b="0" lang="ru-RU" sz="440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r</a:t>
            </a:r>
            <a:r>
              <a:rPr b="0" lang="ru-RU" sz="440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t</a:t>
            </a:r>
            <a:r>
              <a:rPr b="0" lang="ru-RU" sz="440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 </a:t>
            </a:r>
            <a:r>
              <a:rPr b="0" lang="ru-RU" sz="440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{</a:t>
            </a:r>
            <a:r>
              <a:rPr b="0" lang="ru-RU" sz="440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B</a:t>
            </a:r>
            <a:r>
              <a:rPr b="0" lang="ru-RU" sz="440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r</a:t>
            </a:r>
            <a:r>
              <a:rPr b="0" lang="ru-RU" sz="440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o</a:t>
            </a:r>
            <a:r>
              <a:rPr b="0" lang="ru-RU" sz="440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w</a:t>
            </a:r>
            <a:r>
              <a:rPr b="0" lang="ru-RU" sz="440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s</a:t>
            </a:r>
            <a:r>
              <a:rPr b="0" lang="ru-RU" sz="440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e</a:t>
            </a:r>
            <a:r>
              <a:rPr b="0" lang="ru-RU" sz="440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r</a:t>
            </a:r>
            <a:r>
              <a:rPr b="0" lang="ru-RU" sz="440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R</a:t>
            </a:r>
            <a:r>
              <a:rPr b="0" lang="ru-RU" sz="440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o</a:t>
            </a:r>
            <a:r>
              <a:rPr b="0" lang="ru-RU" sz="440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u</a:t>
            </a:r>
            <a:r>
              <a:rPr b="0" lang="ru-RU" sz="440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t</a:t>
            </a:r>
            <a:r>
              <a:rPr b="0" lang="ru-RU" sz="440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e</a:t>
            </a:r>
            <a:r>
              <a:rPr b="0" lang="ru-RU" sz="440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r</a:t>
            </a:r>
            <a:r>
              <a:rPr b="0" lang="ru-RU" sz="440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}</a:t>
            </a:r>
            <a:r>
              <a:rPr b="0" lang="ru-RU" sz="440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 </a:t>
            </a:r>
            <a:r>
              <a:rPr b="0" lang="ru-RU" sz="440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f</a:t>
            </a:r>
            <a:r>
              <a:rPr b="0" lang="ru-RU" sz="440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r</a:t>
            </a:r>
            <a:r>
              <a:rPr b="0" lang="ru-RU" sz="440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o</a:t>
            </a:r>
            <a:r>
              <a:rPr b="0" lang="ru-RU" sz="440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m</a:t>
            </a:r>
            <a:r>
              <a:rPr b="0" lang="ru-RU" sz="440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 </a:t>
            </a:r>
            <a:r>
              <a:rPr b="0" lang="ru-RU" sz="440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"</a:t>
            </a:r>
            <a:r>
              <a:rPr b="0" lang="ru-RU" sz="440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r</a:t>
            </a:r>
            <a:r>
              <a:rPr b="0" lang="ru-RU" sz="440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e</a:t>
            </a:r>
            <a:r>
              <a:rPr b="0" lang="ru-RU" sz="440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a</a:t>
            </a:r>
            <a:r>
              <a:rPr b="0" lang="ru-RU" sz="440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c</a:t>
            </a:r>
            <a:r>
              <a:rPr b="0" lang="ru-RU" sz="440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t</a:t>
            </a:r>
            <a:r>
              <a:rPr b="0" lang="ru-RU" sz="440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-</a:t>
            </a:r>
            <a:r>
              <a:rPr b="0" lang="ru-RU" sz="440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r</a:t>
            </a:r>
            <a:r>
              <a:rPr b="0" lang="ru-RU" sz="440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o</a:t>
            </a:r>
            <a:r>
              <a:rPr b="0" lang="ru-RU" sz="440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u</a:t>
            </a:r>
            <a:r>
              <a:rPr b="0" lang="ru-RU" sz="440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t</a:t>
            </a:r>
            <a:r>
              <a:rPr b="0" lang="ru-RU" sz="440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e</a:t>
            </a:r>
            <a:r>
              <a:rPr b="0" lang="ru-RU" sz="440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r</a:t>
            </a:r>
            <a:r>
              <a:rPr b="0" lang="ru-RU" sz="440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-</a:t>
            </a:r>
            <a:r>
              <a:rPr b="0" lang="ru-RU" sz="440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d</a:t>
            </a:r>
            <a:r>
              <a:rPr b="0" lang="ru-RU" sz="440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o</a:t>
            </a:r>
            <a:r>
              <a:rPr b="0" lang="ru-RU" sz="440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m</a:t>
            </a:r>
            <a:r>
              <a:rPr b="0" lang="ru-RU" sz="440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"</a:t>
            </a:r>
            <a:r>
              <a:rPr b="0" lang="ru-RU" sz="440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;</a:t>
            </a:r>
            <a:endParaRPr b="0" lang="ru-RU" sz="44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endParaRPr b="0" lang="ru-RU" sz="44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endParaRPr b="0" lang="ru-RU" sz="44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r>
              <a:rPr b="0" lang="ru-RU" sz="440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c</a:t>
            </a:r>
            <a:r>
              <a:rPr b="0" lang="ru-RU" sz="440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o</a:t>
            </a:r>
            <a:r>
              <a:rPr b="0" lang="ru-RU" sz="440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n</a:t>
            </a:r>
            <a:r>
              <a:rPr b="0" lang="ru-RU" sz="440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s</a:t>
            </a:r>
            <a:r>
              <a:rPr b="0" lang="ru-RU" sz="440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t</a:t>
            </a:r>
            <a:r>
              <a:rPr b="0" lang="ru-RU" sz="440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 </a:t>
            </a:r>
            <a:r>
              <a:rPr b="0" lang="ru-RU" sz="440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r</a:t>
            </a:r>
            <a:r>
              <a:rPr b="0" lang="ru-RU" sz="440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o</a:t>
            </a:r>
            <a:r>
              <a:rPr b="0" lang="ru-RU" sz="440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o</a:t>
            </a:r>
            <a:r>
              <a:rPr b="0" lang="ru-RU" sz="440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t</a:t>
            </a:r>
            <a:r>
              <a:rPr b="0" lang="ru-RU" sz="440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 </a:t>
            </a:r>
            <a:r>
              <a:rPr b="0" lang="ru-RU" sz="440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=</a:t>
            </a:r>
            <a:r>
              <a:rPr b="0" lang="ru-RU" sz="440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 </a:t>
            </a:r>
            <a:r>
              <a:rPr b="0" lang="ru-RU" sz="440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R</a:t>
            </a:r>
            <a:r>
              <a:rPr b="0" lang="ru-RU" sz="440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e</a:t>
            </a:r>
            <a:r>
              <a:rPr b="0" lang="ru-RU" sz="440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a</a:t>
            </a:r>
            <a:r>
              <a:rPr b="0" lang="ru-RU" sz="440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c</a:t>
            </a:r>
            <a:r>
              <a:rPr b="0" lang="ru-RU" sz="440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t</a:t>
            </a:r>
            <a:r>
              <a:rPr b="0" lang="ru-RU" sz="440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D</a:t>
            </a:r>
            <a:r>
              <a:rPr b="0" lang="ru-RU" sz="440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O</a:t>
            </a:r>
            <a:r>
              <a:rPr b="0" lang="ru-RU" sz="440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M</a:t>
            </a:r>
            <a:r>
              <a:rPr b="0" lang="ru-RU" sz="440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.</a:t>
            </a:r>
            <a:r>
              <a:rPr b="0" lang="ru-RU" sz="440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c</a:t>
            </a:r>
            <a:r>
              <a:rPr b="0" lang="ru-RU" sz="440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r</a:t>
            </a:r>
            <a:r>
              <a:rPr b="0" lang="ru-RU" sz="440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e</a:t>
            </a:r>
            <a:r>
              <a:rPr b="0" lang="ru-RU" sz="440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a</a:t>
            </a:r>
            <a:r>
              <a:rPr b="0" lang="ru-RU" sz="440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t</a:t>
            </a:r>
            <a:r>
              <a:rPr b="0" lang="ru-RU" sz="440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e</a:t>
            </a:r>
            <a:r>
              <a:rPr b="0" lang="ru-RU" sz="440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R</a:t>
            </a:r>
            <a:r>
              <a:rPr b="0" lang="ru-RU" sz="440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o</a:t>
            </a:r>
            <a:r>
              <a:rPr b="0" lang="ru-RU" sz="440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o</a:t>
            </a:r>
            <a:r>
              <a:rPr b="0" lang="ru-RU" sz="440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t</a:t>
            </a:r>
            <a:r>
              <a:rPr b="0" lang="ru-RU" sz="440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(</a:t>
            </a:r>
            <a:r>
              <a:rPr b="0" lang="ru-RU" sz="440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d</a:t>
            </a:r>
            <a:r>
              <a:rPr b="0" lang="ru-RU" sz="440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o</a:t>
            </a:r>
            <a:r>
              <a:rPr b="0" lang="ru-RU" sz="440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c</a:t>
            </a:r>
            <a:r>
              <a:rPr b="0" lang="ru-RU" sz="440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u</a:t>
            </a:r>
            <a:r>
              <a:rPr b="0" lang="ru-RU" sz="440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m</a:t>
            </a:r>
            <a:r>
              <a:rPr b="0" lang="ru-RU" sz="440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e</a:t>
            </a:r>
            <a:r>
              <a:rPr b="0" lang="ru-RU" sz="440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n</a:t>
            </a:r>
            <a:r>
              <a:rPr b="0" lang="ru-RU" sz="440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t</a:t>
            </a:r>
            <a:r>
              <a:rPr b="0" lang="ru-RU" sz="440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.</a:t>
            </a:r>
            <a:r>
              <a:rPr b="0" lang="ru-RU" sz="440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g</a:t>
            </a:r>
            <a:r>
              <a:rPr b="0" lang="ru-RU" sz="440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e</a:t>
            </a:r>
            <a:r>
              <a:rPr b="0" lang="ru-RU" sz="440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t</a:t>
            </a:r>
            <a:r>
              <a:rPr b="0" lang="ru-RU" sz="440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E</a:t>
            </a:r>
            <a:r>
              <a:rPr b="0" lang="ru-RU" sz="440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l</a:t>
            </a:r>
            <a:r>
              <a:rPr b="0" lang="ru-RU" sz="440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e</a:t>
            </a:r>
            <a:r>
              <a:rPr b="0" lang="ru-RU" sz="440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m</a:t>
            </a:r>
            <a:r>
              <a:rPr b="0" lang="ru-RU" sz="440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e</a:t>
            </a:r>
            <a:r>
              <a:rPr b="0" lang="ru-RU" sz="440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n</a:t>
            </a:r>
            <a:r>
              <a:rPr b="0" lang="ru-RU" sz="440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t</a:t>
            </a:r>
            <a:r>
              <a:rPr b="0" lang="ru-RU" sz="440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B</a:t>
            </a:r>
            <a:r>
              <a:rPr b="0" lang="ru-RU" sz="440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y</a:t>
            </a:r>
            <a:r>
              <a:rPr b="0" lang="ru-RU" sz="440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I</a:t>
            </a:r>
            <a:r>
              <a:rPr b="0" lang="ru-RU" sz="440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d</a:t>
            </a:r>
            <a:r>
              <a:rPr b="0" lang="ru-RU" sz="440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(</a:t>
            </a:r>
            <a:r>
              <a:rPr b="0" lang="ru-RU" sz="440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'</a:t>
            </a:r>
            <a:r>
              <a:rPr b="0" lang="ru-RU" sz="440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r</a:t>
            </a:r>
            <a:r>
              <a:rPr b="0" lang="ru-RU" sz="440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o</a:t>
            </a:r>
            <a:r>
              <a:rPr b="0" lang="ru-RU" sz="440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o</a:t>
            </a:r>
            <a:r>
              <a:rPr b="0" lang="ru-RU" sz="440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t</a:t>
            </a:r>
            <a:r>
              <a:rPr b="0" lang="ru-RU" sz="440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'</a:t>
            </a:r>
            <a:r>
              <a:rPr b="0" lang="ru-RU" sz="440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)</a:t>
            </a:r>
            <a:r>
              <a:rPr b="0" lang="ru-RU" sz="440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)</a:t>
            </a:r>
            <a:r>
              <a:rPr b="0" lang="ru-RU" sz="440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;</a:t>
            </a:r>
            <a:endParaRPr b="0" lang="ru-RU" sz="44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r>
              <a:rPr b="0" lang="ru-RU" sz="440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r</a:t>
            </a:r>
            <a:r>
              <a:rPr b="0" lang="ru-RU" sz="440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o</a:t>
            </a:r>
            <a:r>
              <a:rPr b="0" lang="ru-RU" sz="440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o</a:t>
            </a:r>
            <a:r>
              <a:rPr b="0" lang="ru-RU" sz="440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t</a:t>
            </a:r>
            <a:r>
              <a:rPr b="0" lang="ru-RU" sz="440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.</a:t>
            </a:r>
            <a:r>
              <a:rPr b="0" lang="ru-RU" sz="440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r</a:t>
            </a:r>
            <a:r>
              <a:rPr b="0" lang="ru-RU" sz="440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e</a:t>
            </a:r>
            <a:r>
              <a:rPr b="0" lang="ru-RU" sz="440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n</a:t>
            </a:r>
            <a:r>
              <a:rPr b="0" lang="ru-RU" sz="440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d</a:t>
            </a:r>
            <a:r>
              <a:rPr b="0" lang="ru-RU" sz="440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e</a:t>
            </a:r>
            <a:r>
              <a:rPr b="0" lang="ru-RU" sz="440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r</a:t>
            </a:r>
            <a:r>
              <a:rPr b="0" lang="ru-RU" sz="440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(</a:t>
            </a:r>
            <a:endParaRPr b="0" lang="ru-RU" sz="44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r>
              <a:rPr b="0" lang="ru-RU" sz="440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&lt;</a:t>
            </a:r>
            <a:r>
              <a:rPr b="0" lang="ru-RU" sz="440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B</a:t>
            </a:r>
            <a:r>
              <a:rPr b="0" lang="ru-RU" sz="440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r</a:t>
            </a:r>
            <a:r>
              <a:rPr b="0" lang="ru-RU" sz="440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o</a:t>
            </a:r>
            <a:r>
              <a:rPr b="0" lang="ru-RU" sz="440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w</a:t>
            </a:r>
            <a:r>
              <a:rPr b="0" lang="ru-RU" sz="440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s</a:t>
            </a:r>
            <a:r>
              <a:rPr b="0" lang="ru-RU" sz="440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e</a:t>
            </a:r>
            <a:r>
              <a:rPr b="0" lang="ru-RU" sz="440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r</a:t>
            </a:r>
            <a:r>
              <a:rPr b="0" lang="ru-RU" sz="440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R</a:t>
            </a:r>
            <a:r>
              <a:rPr b="0" lang="ru-RU" sz="440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o</a:t>
            </a:r>
            <a:r>
              <a:rPr b="0" lang="ru-RU" sz="440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u</a:t>
            </a:r>
            <a:r>
              <a:rPr b="0" lang="ru-RU" sz="440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t</a:t>
            </a:r>
            <a:r>
              <a:rPr b="0" lang="ru-RU" sz="440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e</a:t>
            </a:r>
            <a:r>
              <a:rPr b="0" lang="ru-RU" sz="440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r</a:t>
            </a:r>
            <a:r>
              <a:rPr b="0" lang="ru-RU" sz="440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&gt;</a:t>
            </a:r>
            <a:endParaRPr b="0" lang="ru-RU" sz="44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r>
              <a:rPr b="0" lang="ru-RU" sz="440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 </a:t>
            </a:r>
            <a:r>
              <a:rPr b="0" lang="ru-RU" sz="440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 </a:t>
            </a:r>
            <a:r>
              <a:rPr b="0" lang="ru-RU" sz="440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 </a:t>
            </a:r>
            <a:r>
              <a:rPr b="0" lang="ru-RU" sz="440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 </a:t>
            </a:r>
            <a:r>
              <a:rPr b="0" lang="ru-RU" sz="440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&lt;</a:t>
            </a:r>
            <a:r>
              <a:rPr b="0" lang="ru-RU" sz="440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A</a:t>
            </a:r>
            <a:r>
              <a:rPr b="0" lang="ru-RU" sz="440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p</a:t>
            </a:r>
            <a:r>
              <a:rPr b="0" lang="ru-RU" sz="440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p</a:t>
            </a:r>
            <a:r>
              <a:rPr b="0" lang="ru-RU" sz="440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 </a:t>
            </a:r>
            <a:r>
              <a:rPr b="0" lang="ru-RU" sz="440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/</a:t>
            </a:r>
            <a:r>
              <a:rPr b="0" lang="ru-RU" sz="440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&gt;</a:t>
            </a:r>
            <a:endParaRPr b="0" lang="ru-RU" sz="44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r>
              <a:rPr b="0" lang="ru-RU" sz="440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&lt;</a:t>
            </a:r>
            <a:r>
              <a:rPr b="0" lang="ru-RU" sz="440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/</a:t>
            </a:r>
            <a:r>
              <a:rPr b="0" lang="ru-RU" sz="440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B</a:t>
            </a:r>
            <a:r>
              <a:rPr b="0" lang="ru-RU" sz="440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r</a:t>
            </a:r>
            <a:r>
              <a:rPr b="0" lang="ru-RU" sz="440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o</a:t>
            </a:r>
            <a:r>
              <a:rPr b="0" lang="ru-RU" sz="440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w</a:t>
            </a:r>
            <a:r>
              <a:rPr b="0" lang="ru-RU" sz="440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s</a:t>
            </a:r>
            <a:r>
              <a:rPr b="0" lang="ru-RU" sz="440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e</a:t>
            </a:r>
            <a:r>
              <a:rPr b="0" lang="ru-RU" sz="440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r</a:t>
            </a:r>
            <a:r>
              <a:rPr b="0" lang="ru-RU" sz="440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R</a:t>
            </a:r>
            <a:r>
              <a:rPr b="0" lang="ru-RU" sz="440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o</a:t>
            </a:r>
            <a:r>
              <a:rPr b="0" lang="ru-RU" sz="440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u</a:t>
            </a:r>
            <a:r>
              <a:rPr b="0" lang="ru-RU" sz="440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t</a:t>
            </a:r>
            <a:r>
              <a:rPr b="0" lang="ru-RU" sz="440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e</a:t>
            </a:r>
            <a:r>
              <a:rPr b="0" lang="ru-RU" sz="440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r</a:t>
            </a:r>
            <a:r>
              <a:rPr b="0" lang="ru-RU" sz="440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&gt;</a:t>
            </a:r>
            <a:endParaRPr b="0" lang="ru-RU" sz="44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r>
              <a:rPr b="0" lang="ru-RU" sz="440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)</a:t>
            </a:r>
            <a:r>
              <a:rPr b="0" lang="ru-RU" sz="440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;</a:t>
            </a:r>
            <a:endParaRPr b="0" lang="ru-RU" sz="44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r>
              <a:rPr b="0" lang="ru-RU" sz="320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 </a:t>
            </a:r>
            <a:r>
              <a:rPr b="0" lang="ru-RU" sz="320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 </a:t>
            </a:r>
            <a:endParaRPr b="0" lang="ru-RU" sz="32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endParaRPr b="0" lang="ru-RU" sz="3200" spc="-1" strike="noStrike">
              <a:latin typeface="Arial"/>
            </a:endParaRPr>
          </a:p>
        </p:txBody>
      </p:sp>
      <p:pic>
        <p:nvPicPr>
          <p:cNvPr id="87" name="" descr=""/>
          <p:cNvPicPr/>
          <p:nvPr/>
        </p:nvPicPr>
        <p:blipFill>
          <a:blip r:embed="rId1"/>
          <a:stretch/>
        </p:blipFill>
        <p:spPr>
          <a:xfrm>
            <a:off x="216000" y="247320"/>
            <a:ext cx="1906200" cy="1190880"/>
          </a:xfrm>
          <a:prstGeom prst="rect">
            <a:avLst/>
          </a:prstGeom>
          <a:ln>
            <a:noFill/>
          </a:ln>
        </p:spPr>
      </p:pic>
      <p:sp>
        <p:nvSpPr>
          <p:cNvPr id="88" name="CustomShape 2"/>
          <p:cNvSpPr/>
          <p:nvPr/>
        </p:nvSpPr>
        <p:spPr>
          <a:xfrm>
            <a:off x="360000" y="301320"/>
            <a:ext cx="9358200" cy="956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r">
              <a:lnSpc>
                <a:spcPct val="100000"/>
              </a:lnSpc>
            </a:pPr>
            <a:r>
              <a:rPr b="1" lang="ru-RU" sz="3600" spc="-1" strike="noStrike">
                <a:solidFill>
                  <a:srgbClr val="ffffff"/>
                </a:solidFill>
                <a:latin typeface="Noto Sans Black"/>
                <a:ea typeface="DejaVu Sans"/>
              </a:rPr>
              <a:t>Создание маршрутов</a:t>
            </a:r>
            <a:endParaRPr b="0" lang="ru-RU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CustomShape 1"/>
          <p:cNvSpPr/>
          <p:nvPr/>
        </p:nvSpPr>
        <p:spPr>
          <a:xfrm>
            <a:off x="576000" y="1656000"/>
            <a:ext cx="9142200" cy="5038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 fontScale="4000"/>
          </a:bodyPr>
          <a:p>
            <a:pPr marL="432000" indent="-322200">
              <a:lnSpc>
                <a:spcPct val="100000"/>
              </a:lnSpc>
              <a:spcAft>
                <a:spcPts val="1414"/>
              </a:spcAft>
              <a:buClr>
                <a:srgbClr val="2c3e50"/>
              </a:buClr>
              <a:buSzPct val="45000"/>
              <a:buFont typeface="Wingdings" charset="2"/>
              <a:buChar char=""/>
            </a:pPr>
            <a:r>
              <a:rPr b="1" lang="ru-RU" sz="320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Отредактируйте файл App.js</a:t>
            </a:r>
            <a:endParaRPr b="0" lang="ru-RU" sz="32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endParaRPr b="0" lang="ru-RU" sz="32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r>
              <a:rPr b="0" lang="ru-RU" sz="440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import {Routes, Route} from "react-router-dom";</a:t>
            </a:r>
            <a:endParaRPr b="0" lang="ru-RU" sz="44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r>
              <a:rPr b="0" lang="ru-RU" sz="440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import SearchPage from "./components/pages/search_page";</a:t>
            </a:r>
            <a:endParaRPr b="0" lang="ru-RU" sz="44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r>
              <a:rPr b="0" lang="ru-RU" sz="440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import Auth from "./components/pages/auth";</a:t>
            </a:r>
            <a:endParaRPr b="0" lang="ru-RU" sz="44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r>
              <a:rPr b="0" lang="ru-RU" sz="440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…</a:t>
            </a:r>
            <a:r>
              <a:rPr b="0" lang="ru-RU" sz="440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...</a:t>
            </a:r>
            <a:endParaRPr b="0" lang="ru-RU" sz="44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r>
              <a:rPr b="0" lang="ru-RU" sz="440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function App() {</a:t>
            </a:r>
            <a:endParaRPr b="0" lang="ru-RU" sz="44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r>
              <a:rPr b="0" lang="ru-RU" sz="440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  </a:t>
            </a:r>
            <a:r>
              <a:rPr b="0" lang="ru-RU" sz="440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return (&lt;div&gt;</a:t>
            </a:r>
            <a:endParaRPr b="0" lang="ru-RU" sz="44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r>
              <a:rPr b="0" lang="ru-RU" sz="440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            </a:t>
            </a:r>
            <a:r>
              <a:rPr b="0" lang="ru-RU" sz="440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&lt;Routes&gt;</a:t>
            </a:r>
            <a:endParaRPr b="0" lang="ru-RU" sz="44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r>
              <a:rPr b="0" lang="ru-RU" sz="440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                </a:t>
            </a:r>
            <a:r>
              <a:rPr b="0" lang="ru-RU" sz="440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&lt;Route path={'/'} element={&lt;SearchPage/&gt;}/&gt;</a:t>
            </a:r>
            <a:endParaRPr b="0" lang="ru-RU" sz="44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r>
              <a:rPr b="0" lang="ru-RU" sz="440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                </a:t>
            </a:r>
            <a:r>
              <a:rPr b="0" lang="ru-RU" sz="440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&lt;Route path={'/register'} element={&lt;Registeration/&gt;}/&gt;</a:t>
            </a:r>
            <a:endParaRPr b="0" lang="ru-RU" sz="44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r>
              <a:rPr b="0" lang="ru-RU" sz="440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                </a:t>
            </a:r>
            <a:r>
              <a:rPr b="0" lang="ru-RU" sz="440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&lt;Route path={'/login'} element={&lt;Auth/&gt;}/&gt;</a:t>
            </a:r>
            <a:endParaRPr b="0" lang="ru-RU" sz="44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r>
              <a:rPr b="0" lang="ru-RU" sz="440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                </a:t>
            </a:r>
            <a:r>
              <a:rPr b="0" lang="ru-RU" sz="440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&lt;Route path={'/concerts/:date1/:date2/:type'} element={&lt;Concertspage/&gt;}/&gt;</a:t>
            </a:r>
            <a:endParaRPr b="0" lang="ru-RU" sz="44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r>
              <a:rPr b="0" lang="ru-RU" sz="440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                </a:t>
            </a:r>
            <a:r>
              <a:rPr b="0" lang="ru-RU" sz="440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&lt;Route path={'/test'} element={&lt;Test/&gt;}/&gt;</a:t>
            </a:r>
            <a:endParaRPr b="0" lang="ru-RU" sz="44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r>
              <a:rPr b="0" lang="ru-RU" sz="440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                </a:t>
            </a:r>
            <a:r>
              <a:rPr b="0" lang="ru-RU" sz="440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&lt;Route path={'/order/:id/:concert_code/:name_concert/:date_concert/:time_start/:time_finish/:duration/:price'} element={&lt;Order_page/&gt;}/&gt;</a:t>
            </a:r>
            <a:endParaRPr b="0" lang="ru-RU" sz="44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r>
              <a:rPr b="0" lang="ru-RU" sz="440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                </a:t>
            </a:r>
            <a:r>
              <a:rPr b="0" lang="ru-RU" sz="440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&lt;Route path={'/order_management/:code'} element={&lt;Order_management_page/&gt;}/&gt;</a:t>
            </a:r>
            <a:endParaRPr b="0" lang="ru-RU" sz="44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r>
              <a:rPr b="0" lang="ru-RU" sz="440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                </a:t>
            </a:r>
            <a:r>
              <a:rPr b="0" lang="ru-RU" sz="440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&lt;Route path={'/select_seat/:code'} element={&lt;Select_seat_page/&gt;}/&gt;</a:t>
            </a:r>
            <a:endParaRPr b="0" lang="ru-RU" sz="44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r>
              <a:rPr b="0" lang="ru-RU" sz="440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                </a:t>
            </a:r>
            <a:r>
              <a:rPr b="0" lang="ru-RU" sz="440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&lt;Route path={'/profile'} element={&lt;Profile_page/&gt;}/&gt;</a:t>
            </a:r>
            <a:endParaRPr b="0" lang="ru-RU" sz="44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r>
              <a:rPr b="0" lang="ru-RU" sz="440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            </a:t>
            </a:r>
            <a:r>
              <a:rPr b="0" lang="ru-RU" sz="440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&lt;/Routes&gt;</a:t>
            </a:r>
            <a:endParaRPr b="0" lang="ru-RU" sz="44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r>
              <a:rPr b="0" lang="ru-RU" sz="440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        </a:t>
            </a:r>
            <a:r>
              <a:rPr b="0" lang="ru-RU" sz="440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&lt;/div&gt;</a:t>
            </a:r>
            <a:endParaRPr b="0" lang="ru-RU" sz="44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r>
              <a:rPr b="0" lang="ru-RU" sz="440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  </a:t>
            </a:r>
            <a:r>
              <a:rPr b="0" lang="ru-RU" sz="440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);</a:t>
            </a:r>
            <a:endParaRPr b="0" lang="ru-RU" sz="44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r>
              <a:rPr b="0" lang="ru-RU" sz="440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}</a:t>
            </a:r>
            <a:endParaRPr b="0" lang="ru-RU" sz="44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r>
              <a:rPr b="0" lang="ru-RU" sz="440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export default App;</a:t>
            </a:r>
            <a:endParaRPr b="0" lang="ru-RU" sz="44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endParaRPr b="0" lang="ru-RU" sz="44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r>
              <a:rPr b="0" lang="ru-RU" sz="320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  </a:t>
            </a:r>
            <a:endParaRPr b="0" lang="ru-RU" sz="32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endParaRPr b="0" lang="ru-RU" sz="3200" spc="-1" strike="noStrike">
              <a:latin typeface="Arial"/>
            </a:endParaRPr>
          </a:p>
        </p:txBody>
      </p:sp>
      <p:pic>
        <p:nvPicPr>
          <p:cNvPr id="90" name="" descr=""/>
          <p:cNvPicPr/>
          <p:nvPr/>
        </p:nvPicPr>
        <p:blipFill>
          <a:blip r:embed="rId1"/>
          <a:stretch/>
        </p:blipFill>
        <p:spPr>
          <a:xfrm>
            <a:off x="216000" y="247320"/>
            <a:ext cx="1906200" cy="1190880"/>
          </a:xfrm>
          <a:prstGeom prst="rect">
            <a:avLst/>
          </a:prstGeom>
          <a:ln>
            <a:noFill/>
          </a:ln>
        </p:spPr>
      </p:pic>
      <p:sp>
        <p:nvSpPr>
          <p:cNvPr id="91" name="CustomShape 2"/>
          <p:cNvSpPr/>
          <p:nvPr/>
        </p:nvSpPr>
        <p:spPr>
          <a:xfrm>
            <a:off x="360000" y="301320"/>
            <a:ext cx="9358200" cy="956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r">
              <a:lnSpc>
                <a:spcPct val="100000"/>
              </a:lnSpc>
            </a:pPr>
            <a:r>
              <a:rPr b="1" lang="ru-RU" sz="3600" spc="-1" strike="noStrike">
                <a:solidFill>
                  <a:srgbClr val="ffffff"/>
                </a:solidFill>
                <a:latin typeface="Noto Sans Black"/>
                <a:ea typeface="DejaVu Sans"/>
              </a:rPr>
              <a:t>Создание маршрутов</a:t>
            </a:r>
            <a:endParaRPr b="0" lang="ru-RU" sz="3600" spc="-1" strike="noStrike">
              <a:latin typeface="Arial"/>
            </a:endParaRPr>
          </a:p>
        </p:txBody>
      </p:sp>
      <p:sp>
        <p:nvSpPr>
          <p:cNvPr id="92" name="CustomShape 3"/>
          <p:cNvSpPr/>
          <p:nvPr/>
        </p:nvSpPr>
        <p:spPr>
          <a:xfrm>
            <a:off x="432000" y="1944000"/>
            <a:ext cx="3599640" cy="215640"/>
          </a:xfrm>
          <a:prstGeom prst="rect">
            <a:avLst/>
          </a:prstGeom>
          <a:noFill/>
          <a:ln w="38160">
            <a:solidFill>
              <a:srgbClr val="ff3838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3" name="CustomShape 4"/>
          <p:cNvSpPr/>
          <p:nvPr/>
        </p:nvSpPr>
        <p:spPr>
          <a:xfrm>
            <a:off x="3816000" y="2592000"/>
            <a:ext cx="2159640" cy="34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ru-RU" sz="1800" spc="-1" strike="noStrike">
                <a:solidFill>
                  <a:srgbClr val="c9211e"/>
                </a:solidFill>
                <a:latin typeface="Arial"/>
              </a:rPr>
              <a:t>Маршрут</a:t>
            </a:r>
            <a:endParaRPr b="0" lang="ru-RU" sz="1800" spc="-1" strike="noStrike">
              <a:latin typeface="Arial"/>
            </a:endParaRPr>
          </a:p>
        </p:txBody>
      </p:sp>
      <p:sp>
        <p:nvSpPr>
          <p:cNvPr id="94" name="CustomShape 5"/>
          <p:cNvSpPr/>
          <p:nvPr/>
        </p:nvSpPr>
        <p:spPr>
          <a:xfrm>
            <a:off x="5400000" y="2664000"/>
            <a:ext cx="1871640" cy="857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ru-RU" sz="1800" spc="-1" strike="noStrike">
                <a:solidFill>
                  <a:srgbClr val="c9211e"/>
                </a:solidFill>
                <a:latin typeface="Arial"/>
              </a:rPr>
              <a:t>Отображаемая</a:t>
            </a:r>
            <a:endParaRPr b="0" lang="ru-RU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800" spc="-1" strike="noStrike">
                <a:solidFill>
                  <a:srgbClr val="c9211e"/>
                </a:solidFill>
                <a:latin typeface="Arial"/>
              </a:rPr>
              <a:t>страница</a:t>
            </a:r>
            <a:endParaRPr b="0" lang="ru-RU" sz="1800" spc="-1" strike="noStrike">
              <a:latin typeface="Arial"/>
            </a:endParaRPr>
          </a:p>
        </p:txBody>
      </p:sp>
      <p:sp>
        <p:nvSpPr>
          <p:cNvPr id="95" name="CustomShape 6"/>
          <p:cNvSpPr/>
          <p:nvPr/>
        </p:nvSpPr>
        <p:spPr>
          <a:xfrm>
            <a:off x="7632000" y="2808000"/>
            <a:ext cx="1727640" cy="857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ru-RU" sz="1800" spc="-1" strike="noStrike">
                <a:solidFill>
                  <a:srgbClr val="c9211e"/>
                </a:solidFill>
                <a:latin typeface="Arial"/>
              </a:rPr>
              <a:t>Переменная часть маршрута</a:t>
            </a:r>
            <a:endParaRPr b="0" lang="ru-RU" sz="1800" spc="-1" strike="noStrike">
              <a:latin typeface="Arial"/>
            </a:endParaRPr>
          </a:p>
        </p:txBody>
      </p:sp>
      <p:sp>
        <p:nvSpPr>
          <p:cNvPr id="96" name="Line 7"/>
          <p:cNvSpPr/>
          <p:nvPr/>
        </p:nvSpPr>
        <p:spPr>
          <a:xfrm flipH="1">
            <a:off x="2808000" y="2938320"/>
            <a:ext cx="1224000" cy="661680"/>
          </a:xfrm>
          <a:prstGeom prst="line">
            <a:avLst/>
          </a:prstGeom>
          <a:ln w="3600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97" name="Line 8"/>
          <p:cNvSpPr/>
          <p:nvPr/>
        </p:nvSpPr>
        <p:spPr>
          <a:xfrm flipH="1">
            <a:off x="4896000" y="3240000"/>
            <a:ext cx="1080000" cy="432000"/>
          </a:xfrm>
          <a:prstGeom prst="line">
            <a:avLst/>
          </a:prstGeom>
          <a:ln w="3600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98" name="Line 9"/>
          <p:cNvSpPr/>
          <p:nvPr/>
        </p:nvSpPr>
        <p:spPr>
          <a:xfrm flipH="1">
            <a:off x="7344000" y="3666240"/>
            <a:ext cx="432000" cy="653760"/>
          </a:xfrm>
          <a:prstGeom prst="line">
            <a:avLst/>
          </a:prstGeom>
          <a:ln w="3600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99" name="Line 10"/>
          <p:cNvSpPr/>
          <p:nvPr/>
        </p:nvSpPr>
        <p:spPr>
          <a:xfrm>
            <a:off x="8208000" y="3666240"/>
            <a:ext cx="216000" cy="725760"/>
          </a:xfrm>
          <a:prstGeom prst="line">
            <a:avLst/>
          </a:prstGeom>
          <a:ln w="3600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" descr=""/>
          <p:cNvPicPr/>
          <p:nvPr/>
        </p:nvPicPr>
        <p:blipFill>
          <a:blip r:embed="rId1"/>
          <a:stretch/>
        </p:blipFill>
        <p:spPr>
          <a:xfrm>
            <a:off x="216000" y="247320"/>
            <a:ext cx="1906200" cy="1190880"/>
          </a:xfrm>
          <a:prstGeom prst="rect">
            <a:avLst/>
          </a:prstGeom>
          <a:ln>
            <a:noFill/>
          </a:ln>
        </p:spPr>
      </p:pic>
      <p:sp>
        <p:nvSpPr>
          <p:cNvPr id="101" name="CustomShape 1"/>
          <p:cNvSpPr/>
          <p:nvPr/>
        </p:nvSpPr>
        <p:spPr>
          <a:xfrm>
            <a:off x="360000" y="301320"/>
            <a:ext cx="9358200" cy="956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r">
              <a:lnSpc>
                <a:spcPct val="100000"/>
              </a:lnSpc>
            </a:pPr>
            <a:r>
              <a:rPr b="1" lang="ru-RU" sz="3600" spc="-1" strike="noStrike">
                <a:solidFill>
                  <a:srgbClr val="ffffff"/>
                </a:solidFill>
                <a:latin typeface="Noto Sans Black"/>
                <a:ea typeface="DejaVu Sans"/>
              </a:rPr>
              <a:t>Переход по ссылке без</a:t>
            </a:r>
            <a:endParaRPr b="0" lang="ru-RU" sz="3600" spc="-1" strike="noStrike"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b="1" lang="ru-RU" sz="3600" spc="-1" strike="noStrike">
                <a:solidFill>
                  <a:srgbClr val="ffffff"/>
                </a:solidFill>
                <a:latin typeface="Noto Sans Black"/>
                <a:ea typeface="DejaVu Sans"/>
              </a:rPr>
              <a:t>перезагрузки</a:t>
            </a:r>
            <a:endParaRPr b="0" lang="ru-RU" sz="3600" spc="-1" strike="noStrike">
              <a:latin typeface="Arial"/>
            </a:endParaRPr>
          </a:p>
        </p:txBody>
      </p:sp>
      <p:sp>
        <p:nvSpPr>
          <p:cNvPr id="102" name="CustomShape 2"/>
          <p:cNvSpPr/>
          <p:nvPr/>
        </p:nvSpPr>
        <p:spPr>
          <a:xfrm>
            <a:off x="360000" y="1872000"/>
            <a:ext cx="9503640" cy="3547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ru-RU" sz="2400" spc="-1" strike="noStrike">
                <a:latin typeface="Arial"/>
              </a:rPr>
              <a:t>Для этих целей используется тег</a:t>
            </a:r>
            <a:r>
              <a:rPr b="1" lang="ru-RU" sz="2400" spc="-1" strike="noStrike">
                <a:latin typeface="Arial"/>
              </a:rPr>
              <a:t> link</a:t>
            </a:r>
            <a:r>
              <a:rPr b="0" lang="ru-RU" sz="2400" spc="-1" strike="noStrike">
                <a:latin typeface="Arial"/>
              </a:rPr>
              <a:t> (работает по аналогии с тегом </a:t>
            </a:r>
            <a:r>
              <a:rPr b="1" lang="ru-RU" sz="2400" spc="-1" strike="noStrike">
                <a:latin typeface="Arial"/>
              </a:rPr>
              <a:t>а</a:t>
            </a:r>
            <a:endParaRPr b="0" lang="ru-RU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ru-RU" sz="20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import {Link} from "react-router-dom";</a:t>
            </a:r>
            <a:endParaRPr b="0" lang="ru-RU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ru-RU" sz="2400" spc="-1" strike="noStrike">
                <a:solidFill>
                  <a:srgbClr val="000000"/>
                </a:solidFill>
                <a:latin typeface="Arial"/>
                <a:ea typeface="JetBrains Mono"/>
              </a:rPr>
              <a:t> </a:t>
            </a:r>
            <a:r>
              <a:rPr b="1" lang="ru-RU" sz="2400" spc="-1" strike="noStrike">
                <a:solidFill>
                  <a:srgbClr val="000000"/>
                </a:solidFill>
                <a:latin typeface="Arial"/>
                <a:ea typeface="JetBrains Mono"/>
              </a:rPr>
              <a:t>&lt;Link to={'/'}&gt;&lt;img src="{logo}" alt="WhiteTickets" className="test-0-logo"/&gt;&lt;/Link&gt;</a:t>
            </a:r>
            <a:endParaRPr b="0" lang="ru-RU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24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r>
              <a:rPr b="0" lang="ru-RU" sz="2400" spc="-1" strike="noStrike">
                <a:solidFill>
                  <a:srgbClr val="000000"/>
                </a:solidFill>
                <a:latin typeface="Arial"/>
                <a:ea typeface="Noto Sans CJK SC"/>
              </a:rPr>
              <a:t>При щелчке по рисунку logo осуществляется переход на главную страницу  </a:t>
            </a:r>
            <a:r>
              <a:rPr b="0" lang="ru-RU" sz="240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SearchPage</a:t>
            </a:r>
            <a:endParaRPr b="0" lang="ru-RU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CustomShape 1"/>
          <p:cNvSpPr/>
          <p:nvPr/>
        </p:nvSpPr>
        <p:spPr>
          <a:xfrm>
            <a:off x="360000" y="1728720"/>
            <a:ext cx="9646920" cy="489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>
              <a:lnSpc>
                <a:spcPct val="100000"/>
              </a:lnSpc>
              <a:spcAft>
                <a:spcPts val="1414"/>
              </a:spcAft>
            </a:pPr>
            <a:r>
              <a:rPr b="0" lang="ru-RU" sz="4287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Для перенаправления используется hook </a:t>
            </a:r>
            <a:r>
              <a:rPr b="1" lang="ru-RU" sz="4287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useNavigate()</a:t>
            </a:r>
            <a:endParaRPr b="0" lang="ru-RU" sz="4287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endParaRPr b="0" lang="ru-RU" sz="4287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ru-RU" sz="3472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import {useNavigate} from "react-router-dom";</a:t>
            </a:r>
            <a:endParaRPr b="0" lang="ru-RU" sz="3472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3472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3472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3472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3472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ru-RU" sz="3472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let history=useNavigate()</a:t>
            </a:r>
            <a:endParaRPr b="0" lang="ru-RU" sz="3472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3472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3472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ru-RU" sz="3472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history('/profile') // Перенаправление на страницу профиля</a:t>
            </a:r>
            <a:endParaRPr b="0" lang="ru-RU" sz="3472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3472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3472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3472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r>
              <a:rPr b="0" lang="ru-RU" sz="4287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Поддерживает методы </a:t>
            </a:r>
            <a:r>
              <a:rPr b="1" lang="ru-RU" sz="4287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goForward()</a:t>
            </a:r>
            <a:r>
              <a:rPr b="0" lang="ru-RU" sz="4287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, </a:t>
            </a:r>
            <a:r>
              <a:rPr b="1" lang="ru-RU" sz="4287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goBack()</a:t>
            </a:r>
            <a:r>
              <a:rPr b="0" lang="ru-RU" sz="4287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 - идти вперед и назад по истории</a:t>
            </a:r>
            <a:endParaRPr b="0" lang="ru-RU" sz="4287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4287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endParaRPr b="0" lang="ru-RU" sz="4287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endParaRPr b="0" lang="ru-RU" sz="42870" spc="-1" strike="noStrike">
              <a:latin typeface="Arial"/>
            </a:endParaRPr>
          </a:p>
        </p:txBody>
      </p:sp>
      <p:pic>
        <p:nvPicPr>
          <p:cNvPr id="104" name="" descr=""/>
          <p:cNvPicPr/>
          <p:nvPr/>
        </p:nvPicPr>
        <p:blipFill>
          <a:blip r:embed="rId1"/>
          <a:stretch/>
        </p:blipFill>
        <p:spPr>
          <a:xfrm>
            <a:off x="216000" y="247320"/>
            <a:ext cx="1906200" cy="1190880"/>
          </a:xfrm>
          <a:prstGeom prst="rect">
            <a:avLst/>
          </a:prstGeom>
          <a:ln>
            <a:noFill/>
          </a:ln>
        </p:spPr>
      </p:pic>
      <p:sp>
        <p:nvSpPr>
          <p:cNvPr id="105" name="CustomShape 2"/>
          <p:cNvSpPr/>
          <p:nvPr/>
        </p:nvSpPr>
        <p:spPr>
          <a:xfrm>
            <a:off x="360000" y="301320"/>
            <a:ext cx="9358200" cy="956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r">
              <a:lnSpc>
                <a:spcPct val="100000"/>
              </a:lnSpc>
            </a:pPr>
            <a:r>
              <a:rPr b="1" lang="ru-RU" sz="3600" spc="-1" strike="noStrike">
                <a:solidFill>
                  <a:srgbClr val="ffffff"/>
                </a:solidFill>
                <a:latin typeface="Noto Sans Black"/>
                <a:ea typeface="DejaVu Sans"/>
              </a:rPr>
              <a:t>Перенаправление на другое представление</a:t>
            </a:r>
            <a:endParaRPr b="0" lang="ru-RU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CustomShape 1"/>
          <p:cNvSpPr/>
          <p:nvPr/>
        </p:nvSpPr>
        <p:spPr>
          <a:xfrm>
            <a:off x="360000" y="1728720"/>
            <a:ext cx="9646920" cy="5182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 fontScale="91000"/>
          </a:bodyPr>
          <a:p>
            <a:pPr marL="432000" indent="-322200">
              <a:lnSpc>
                <a:spcPct val="100000"/>
              </a:lnSpc>
              <a:spcAft>
                <a:spcPts val="1414"/>
              </a:spcAft>
              <a:buClr>
                <a:srgbClr val="2c3e50"/>
              </a:buClr>
              <a:buSzPct val="45000"/>
              <a:buFont typeface="Wingdings" charset="2"/>
              <a:buChar char=""/>
            </a:pPr>
            <a:r>
              <a:rPr b="0" lang="ru-RU" sz="280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Для этих целей используется хук useParams</a:t>
            </a:r>
            <a:endParaRPr b="0" lang="ru-RU" sz="2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r>
              <a:rPr b="0" lang="ru-RU" sz="280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например для роутера '/order_management/HGYGJHFD'</a:t>
            </a:r>
            <a:endParaRPr b="0" lang="ru-RU" sz="2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r>
              <a:rPr b="0" lang="ru-RU" sz="280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 </a:t>
            </a:r>
            <a:r>
              <a:rPr b="0" lang="ru-RU" sz="280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( Задан на слайде 3)</a:t>
            </a:r>
            <a:endParaRPr b="0" lang="ru-RU" sz="2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endParaRPr b="0" lang="ru-RU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24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import {useParams} from "react-router-dom";</a:t>
            </a:r>
            <a:endParaRPr b="0" lang="ru-RU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24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let req=useParams()</a:t>
            </a:r>
            <a:br/>
            <a:r>
              <a:rPr b="0" lang="ru-RU" sz="24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let code=req.code</a:t>
            </a:r>
            <a:endParaRPr b="0" lang="ru-RU" sz="24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r>
              <a:rPr b="0" lang="ru-RU" sz="24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console.log(code)   // </a:t>
            </a:r>
            <a:r>
              <a:rPr b="0" lang="ru-RU" sz="2000" spc="-1" strike="noStrike">
                <a:solidFill>
                  <a:srgbClr val="000000"/>
                </a:solidFill>
                <a:latin typeface="Noto Sans SemiBold"/>
                <a:ea typeface="DejaVu Sans"/>
              </a:rPr>
              <a:t>HGYGJHFD — код бронирования</a:t>
            </a:r>
            <a:endParaRPr b="0" lang="ru-RU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320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 </a:t>
            </a:r>
            <a:endParaRPr b="0" lang="ru-RU" sz="32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endParaRPr b="0" lang="ru-RU" sz="3200" spc="-1" strike="noStrike">
              <a:latin typeface="Arial"/>
            </a:endParaRPr>
          </a:p>
        </p:txBody>
      </p:sp>
      <p:pic>
        <p:nvPicPr>
          <p:cNvPr id="107" name="" descr=""/>
          <p:cNvPicPr/>
          <p:nvPr/>
        </p:nvPicPr>
        <p:blipFill>
          <a:blip r:embed="rId1"/>
          <a:stretch/>
        </p:blipFill>
        <p:spPr>
          <a:xfrm>
            <a:off x="216000" y="247320"/>
            <a:ext cx="1906200" cy="1190880"/>
          </a:xfrm>
          <a:prstGeom prst="rect">
            <a:avLst/>
          </a:prstGeom>
          <a:ln>
            <a:noFill/>
          </a:ln>
        </p:spPr>
      </p:pic>
      <p:sp>
        <p:nvSpPr>
          <p:cNvPr id="108" name="CustomShape 2"/>
          <p:cNvSpPr/>
          <p:nvPr/>
        </p:nvSpPr>
        <p:spPr>
          <a:xfrm>
            <a:off x="360000" y="301320"/>
            <a:ext cx="9358200" cy="956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r">
              <a:lnSpc>
                <a:spcPct val="100000"/>
              </a:lnSpc>
            </a:pPr>
            <a:r>
              <a:rPr b="1" lang="ru-RU" sz="3600" spc="-1" strike="noStrike">
                <a:solidFill>
                  <a:srgbClr val="ffffff"/>
                </a:solidFill>
                <a:latin typeface="Noto Sans Black"/>
                <a:ea typeface="DejaVu Sans"/>
              </a:rPr>
              <a:t>Получение параметров </a:t>
            </a:r>
            <a:endParaRPr b="0" lang="ru-RU" sz="3600" spc="-1" strike="noStrike"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b="1" lang="ru-RU" sz="3600" spc="-1" strike="noStrike">
                <a:solidFill>
                  <a:srgbClr val="ffffff"/>
                </a:solidFill>
                <a:latin typeface="Noto Sans Black"/>
                <a:ea typeface="DejaVu Sans"/>
              </a:rPr>
              <a:t>маршрута</a:t>
            </a:r>
            <a:endParaRPr b="0" lang="ru-RU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CustomShape 1"/>
          <p:cNvSpPr/>
          <p:nvPr/>
        </p:nvSpPr>
        <p:spPr>
          <a:xfrm>
            <a:off x="360000" y="1728720"/>
            <a:ext cx="9215640" cy="4966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2200">
              <a:lnSpc>
                <a:spcPct val="100000"/>
              </a:lnSpc>
              <a:spcAft>
                <a:spcPts val="1414"/>
              </a:spcAft>
              <a:buClr>
                <a:srgbClr val="2c3e5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Определите для приложения маршруты</a:t>
            </a:r>
            <a:endParaRPr b="0" lang="ru-RU" sz="3200" spc="-1" strike="noStrike">
              <a:latin typeface="Arial"/>
            </a:endParaRPr>
          </a:p>
          <a:p>
            <a:pPr marL="432000" indent="-322200">
              <a:lnSpc>
                <a:spcPct val="100000"/>
              </a:lnSpc>
              <a:spcAft>
                <a:spcPts val="1414"/>
              </a:spcAft>
              <a:buClr>
                <a:srgbClr val="2c3e5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solidFill>
                  <a:srgbClr val="2c3e50"/>
                </a:solidFill>
                <a:latin typeface="Noto Sans SemiBold"/>
                <a:ea typeface="DejaVu Sans"/>
              </a:rPr>
              <a:t>Настройте ссылки и переходы, осуществляемые без перезагрузки страницы </a:t>
            </a:r>
            <a:endParaRPr b="0" lang="ru-RU" sz="32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endParaRPr b="0" lang="ru-RU" sz="3200" spc="-1" strike="noStrike">
              <a:latin typeface="Arial"/>
            </a:endParaRPr>
          </a:p>
        </p:txBody>
      </p:sp>
      <p:pic>
        <p:nvPicPr>
          <p:cNvPr id="110" name="" descr=""/>
          <p:cNvPicPr/>
          <p:nvPr/>
        </p:nvPicPr>
        <p:blipFill>
          <a:blip r:embed="rId1"/>
          <a:stretch/>
        </p:blipFill>
        <p:spPr>
          <a:xfrm>
            <a:off x="216000" y="247320"/>
            <a:ext cx="1906200" cy="1190880"/>
          </a:xfrm>
          <a:prstGeom prst="rect">
            <a:avLst/>
          </a:prstGeom>
          <a:ln>
            <a:noFill/>
          </a:ln>
        </p:spPr>
      </p:pic>
      <p:sp>
        <p:nvSpPr>
          <p:cNvPr id="111" name="CustomShape 2"/>
          <p:cNvSpPr/>
          <p:nvPr/>
        </p:nvSpPr>
        <p:spPr>
          <a:xfrm>
            <a:off x="360000" y="301320"/>
            <a:ext cx="9358200" cy="956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r">
              <a:lnSpc>
                <a:spcPct val="100000"/>
              </a:lnSpc>
            </a:pPr>
            <a:r>
              <a:rPr b="1" lang="ru-RU" sz="3600" spc="-1" strike="noStrike">
                <a:solidFill>
                  <a:srgbClr val="ffffff"/>
                </a:solidFill>
                <a:latin typeface="Noto Sans Black"/>
                <a:ea typeface="DejaVu Sans"/>
              </a:rPr>
              <a:t>Задание</a:t>
            </a:r>
            <a:endParaRPr b="0" lang="ru-RU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285</TotalTime>
  <Application>LibreOffice/6.4.7.2$Linux_X86_64 LibreOffice_project/40$Build-2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2022-04-15T22:24:47Z</dcterms:created>
  <dc:creator/>
  <dc:description/>
  <dc:language>ru-RU</dc:language>
  <cp:lastModifiedBy/>
  <dcterms:modified xsi:type="dcterms:W3CDTF">2022-05-13T23:50:06Z</dcterms:modified>
  <cp:revision>9</cp:revision>
  <dc:subject/>
  <dc:title>Midnightblue</dc:title>
</cp:coreProperties>
</file>